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9" r:id="rId5"/>
    <p:sldId id="260" r:id="rId6"/>
    <p:sldId id="261" r:id="rId7"/>
    <p:sldId id="258" r:id="rId8"/>
    <p:sldId id="262" r:id="rId9"/>
    <p:sldId id="264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90" d="100"/>
          <a:sy n="90" d="100"/>
        </p:scale>
        <p:origin x="2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3906D-C2D9-EE21-0219-023EFC620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BFC46-590A-A263-C745-BD42699FE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9D501-4319-5101-A3E9-7502FA24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27C9-D780-B448-F93A-B0735517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5360-3EB3-565F-7B46-70CDB2AD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6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FFC3-E519-3837-3617-2326BCDD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DF64C-3119-B12B-4B72-B2AD64E65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C1DC0-1A7E-8D37-89B6-86E5CBF9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476B2-004E-2D51-413A-CA45DB24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91088-EAA8-38B0-30BD-E8F30F60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8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60397C-869E-AAEE-743C-96C6D1E15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EC8F8-4D05-BE32-56AA-847C59184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BEFC3-F938-257F-B83B-CAB5539B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7EBDC-201E-00F9-0737-AEC39EA7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EB6E-0BAB-022D-1180-9E8D4D73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7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0EB4-2D0E-8355-9040-9FF65B33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64D0-2101-6286-92FF-AFB75A6DA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17F47-9FCC-8AC0-7429-46859BE5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7C61-0A3B-3B1F-7977-C63B47F7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84767-A900-9F4F-A3BC-9F17AB67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4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D976E-7D7C-B293-DF1C-473E75D2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E779-102F-BD9E-66DC-5D2525AAF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E56F2-0EA2-381F-F46F-3B81B51E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F3A11-5A81-2C84-B4DB-BE76F5D5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2EF0A-C663-D590-8942-BD0447DE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5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B1E5-818D-3243-88B8-79A9E2F9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FCA74-B1EA-4B90-3C5A-037FD85FA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B68EB-06C3-6DEB-0E02-77B7A5B19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9D44A-197E-9AD7-EAF5-871AE39A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33F1A-7BAA-DBC3-F01A-879189A4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5624F-5B78-6238-0DD5-879C6BEE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9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9576-3B07-AA10-7236-792D5E57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28634-06F9-91B0-CA34-CCD1EDAA4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CD4-8516-478F-54C5-3021218EC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5DBAB-948C-9533-C59E-262995F56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CEA23-6272-F7F0-35EE-EA8EA7345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334ED-C623-6680-5653-DE9515761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923B8-B5EC-FE9D-11C2-8ED42718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36417-7762-40FA-3163-A611770D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9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523C-63A8-B338-89EE-50C3162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17695C-CA1F-340C-6E58-B10A2E37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D3790-D031-4E32-95AC-8D592866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E1FF5-A64D-AD1D-54CD-38B658A3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7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B6449-EBCA-E1CD-924A-02A26F0E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A7914-2484-8845-9790-9DE565C35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ED5A-F00B-DD9A-5BC1-348764FD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B77D-EFC2-1E93-C331-5B243156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7ED0-DA95-6571-B6B3-A13EA9662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39ACF-B9A8-F49D-9309-3824CBF8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A6E6E-2C93-47AC-B3BF-E485283A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D5EAE-41A0-BFC0-09FE-F33F5E05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0940A-7B1F-39A2-7C51-DB9F5E76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9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931C-C214-4876-A13C-255D87E4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478CD3-907B-2634-2214-33A36028A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E4B9D-189C-B1FD-C93E-40E483B3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32262-82C4-8EDC-9A1A-77B00F84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0BDA6-DE83-FD09-2D03-944E992D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BC3E7-E05C-33FF-1D8A-4C7A9D2B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7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7A3BE-9F3D-4E20-16CD-028C194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E7EFD-AFAF-361C-3944-92C57170A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64FB8-F253-BF30-61A3-11D778744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239D0-D51E-6746-933C-0221DB253947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FEBB8-62C6-18EC-F78C-312561B7D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8CFE8-D8B6-CF3E-70DF-DC8306DEF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5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3.html" TargetMode="External"/><Relationship Id="rId2" Type="http://schemas.openxmlformats.org/officeDocument/2006/relationships/hyperlink" Target="https://www.kaggle.com/datasets/justinas/nba-players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2C9736DB-3EA2-98B3-0E81-25CAFE1E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4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C80A3-8542-61E7-F2FC-2C767893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8"/>
          <a:stretch/>
        </p:blipFill>
        <p:spPr>
          <a:xfrm>
            <a:off x="684575" y="685800"/>
            <a:ext cx="10821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0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D96F5-3DA4-F3D7-8495-63C1C344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Visualizations - RoadMap 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186E7-9CBA-2DBA-52DF-7E3A4C9FE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Goat Debate ?: </a:t>
            </a:r>
            <a:r>
              <a:rPr lang="en-US" sz="1800" dirty="0">
                <a:solidFill>
                  <a:schemeClr val="bg1"/>
                </a:solidFill>
              </a:rPr>
              <a:t>We intend to use Histograms , Scatter plots and Time Series visualization and others, if possible, to solve the goat debate.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Who Will Win it All ? : </a:t>
            </a:r>
            <a:r>
              <a:rPr lang="en-US" sz="1800" dirty="0">
                <a:solidFill>
                  <a:schemeClr val="bg1"/>
                </a:solidFill>
              </a:rPr>
              <a:t>We intend to use geo visualizations to plot teams based on their home grounds in an interactive way and radar charts or radial charts to compare the strengths of each teams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FF220D7-4665-8E8D-945B-26D878C74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" r="3180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878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CE08F-2783-755C-D4CF-A5DB89AB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4000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1EE9-3D4D-AAA6-8E2C-8F33751D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3160"/>
            <a:ext cx="8740775" cy="24543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https://www.kaggle.com/datasets/justinas/nba-players-data</a:t>
            </a:r>
            <a:endParaRPr lang="en-US" sz="2400" b="1" dirty="0">
              <a:solidFill>
                <a:schemeClr val="tx1">
                  <a:alpha val="8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https://www.basketball-reference.com/leagues/NBA_2023.html</a:t>
            </a:r>
            <a:endParaRPr lang="en-US" sz="2400" b="1" dirty="0">
              <a:solidFill>
                <a:schemeClr val="tx1">
                  <a:alpha val="8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166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CE08F-2783-755C-D4CF-A5DB89AB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will do what? – Group 6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1EE9-3D4D-AAA6-8E2C-8F33751D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400"/>
              <a:t>Each member of the team will take different tasks, as we are using multiple visualizations, we decided to take up individual visualizations. We intend to use a project Git repository, where all our code will be merged to gain collective inference or insights.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CF4BF-7956-2241-3ED0-9553F2654265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Objective – To Provide clear or meaningful insights with the help of appealing and interactive information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74628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close up&#10;&#10;Description automatically generated with low confidence">
            <a:extLst>
              <a:ext uri="{FF2B5EF4-FFF2-40B4-BE49-F238E27FC236}">
                <a16:creationId xmlns:a16="http://schemas.microsoft.com/office/drawing/2014/main" id="{AFA67E4E-3985-CDFC-41D2-7FE62BC7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E1C91-918E-D858-4828-AC8FF46F8A87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THE GOAT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DEBATE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69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9AF03E-0D86-B4E8-8FE3-446C8E103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8" b="25506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63" name="Freeform: Shape 106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A81D158-E1C7-5BC5-C29F-EEE69A8793CF}"/>
              </a:ext>
            </a:extLst>
          </p:cNvPr>
          <p:cNvSpPr txBox="1"/>
          <p:nvPr/>
        </p:nvSpPr>
        <p:spPr>
          <a:xfrm>
            <a:off x="336406" y="2782669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2" charset="0"/>
              </a:rPr>
              <a:t>Michael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Helvetica" pitchFamily="2" charset="0"/>
              </a:rPr>
              <a:t>Jordon</a:t>
            </a:r>
          </a:p>
        </p:txBody>
      </p:sp>
    </p:spTree>
    <p:extLst>
      <p:ext uri="{BB962C8B-B14F-4D97-AF65-F5344CB8AC3E}">
        <p14:creationId xmlns:p14="http://schemas.microsoft.com/office/powerpoint/2010/main" val="179501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Rectangle 105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E5E5EF-55B6-7C7D-AA11-63762744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1192"/>
          <a:stretch/>
        </p:blipFill>
        <p:spPr>
          <a:xfrm>
            <a:off x="3443288" y="233807"/>
            <a:ext cx="7863778" cy="442337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CB9969-F4F1-95A3-EBC7-A63E070FA954}"/>
              </a:ext>
            </a:extLst>
          </p:cNvPr>
          <p:cNvSpPr txBox="1"/>
          <p:nvPr/>
        </p:nvSpPr>
        <p:spPr>
          <a:xfrm>
            <a:off x="1500187" y="5514975"/>
            <a:ext cx="368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Lebron</a:t>
            </a:r>
            <a:r>
              <a:rPr lang="en-US" sz="3600" b="1" dirty="0"/>
              <a:t> </a:t>
            </a:r>
            <a:r>
              <a:rPr lang="en-US" sz="3600" b="1" dirty="0">
                <a:latin typeface="Helvetica" pitchFamily="2" charset="0"/>
              </a:rPr>
              <a:t>James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565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Rectangle 109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34737-231C-81CB-47F7-5AB0C9F4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33"/>
          <a:stretch/>
        </p:blipFill>
        <p:spPr>
          <a:xfrm>
            <a:off x="1155547" y="637762"/>
            <a:ext cx="9889808" cy="5576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66CE0-C8C6-A3E3-A8EF-C04321AFA6F5}"/>
              </a:ext>
            </a:extLst>
          </p:cNvPr>
          <p:cNvSpPr txBox="1"/>
          <p:nvPr/>
        </p:nvSpPr>
        <p:spPr>
          <a:xfrm>
            <a:off x="8086725" y="2528888"/>
            <a:ext cx="3686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Giannis</a:t>
            </a:r>
            <a:r>
              <a:rPr lang="en-US" b="1" dirty="0"/>
              <a:t> </a:t>
            </a:r>
            <a:r>
              <a:rPr lang="en-US" sz="3200" b="1" dirty="0">
                <a:latin typeface="Helvetica" pitchFamily="2" charset="0"/>
              </a:rPr>
              <a:t>Antetokounmpo</a:t>
            </a:r>
          </a:p>
        </p:txBody>
      </p:sp>
    </p:spTree>
    <p:extLst>
      <p:ext uri="{BB962C8B-B14F-4D97-AF65-F5344CB8AC3E}">
        <p14:creationId xmlns:p14="http://schemas.microsoft.com/office/powerpoint/2010/main" val="24006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25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4558-8385-D7F3-B9EA-434059A3B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r="1" b="5977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616AB-0EED-9CBE-C4C4-C33B87ECDB53}"/>
              </a:ext>
            </a:extLst>
          </p:cNvPr>
          <p:cNvSpPr txBox="1"/>
          <p:nvPr/>
        </p:nvSpPr>
        <p:spPr>
          <a:xfrm>
            <a:off x="728662" y="728661"/>
            <a:ext cx="1385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Kobe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481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9AF03E-0D86-B4E8-8FE3-446C8E103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038"/>
          <a:stretch/>
        </p:blipFill>
        <p:spPr bwMode="auto">
          <a:xfrm>
            <a:off x="396797" y="714905"/>
            <a:ext cx="3184684" cy="330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3024A4-B3E8-E9D2-1F2F-A1E999D0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5" r="9085" b="1"/>
          <a:stretch/>
        </p:blipFill>
        <p:spPr>
          <a:xfrm>
            <a:off x="3510301" y="887038"/>
            <a:ext cx="2972061" cy="3082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7DDCC-20FF-1719-38D7-EDC2E97C3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023" y="935404"/>
            <a:ext cx="2119475" cy="30821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27226F-817F-5724-80C1-18794BB8C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713" y="750164"/>
            <a:ext cx="2304047" cy="3219011"/>
          </a:xfrm>
          <a:prstGeom prst="rect">
            <a:avLst/>
          </a:prstGeom>
        </p:spPr>
      </p:pic>
      <p:pic>
        <p:nvPicPr>
          <p:cNvPr id="4100" name="Picture 4" descr="Stephen Curry | Fight Club Championship Fanom Wiki | Fandom">
            <a:extLst>
              <a:ext uri="{FF2B5EF4-FFF2-40B4-BE49-F238E27FC236}">
                <a16:creationId xmlns:a16="http://schemas.microsoft.com/office/drawing/2014/main" id="{31EC80E1-BBB0-2BB7-4286-FD70D6A50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545" y="4475742"/>
            <a:ext cx="1119187" cy="148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E6EFEB-314C-9FA3-A8B8-15E801C1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923" y="4115040"/>
            <a:ext cx="2972061" cy="1981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A3091-3688-2270-DFE3-9218579A81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1580" y="4166254"/>
            <a:ext cx="3033486" cy="193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06322-AA3B-ADF5-A521-7E2CD3FD4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2077" y="4141268"/>
            <a:ext cx="1638554" cy="206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6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69B7F-CE90-DD51-3A9A-511F904FD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57" y="4649767"/>
            <a:ext cx="748566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the data Say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49CA7-8DED-65F6-64CC-E1753B4B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79" y="1773314"/>
            <a:ext cx="10843065" cy="215748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180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85CDE-7025-8CC0-1515-54273549D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82" r="-1" b="909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B67CC-B436-6F5E-20C2-13B7459F0186}"/>
              </a:ext>
            </a:extLst>
          </p:cNvPr>
          <p:cNvSpPr txBox="1"/>
          <p:nvPr/>
        </p:nvSpPr>
        <p:spPr>
          <a:xfrm>
            <a:off x="477980" y="1122363"/>
            <a:ext cx="5751369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Who Will Win it All ?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18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192</Words>
  <Application>Microsoft Macintosh PowerPoint</Application>
  <PresentationFormat>Widescreen</PresentationFormat>
  <Paragraphs>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Neue Condensed</vt:lpstr>
      <vt:lpstr>HELVETICA NEUE CONDENSED BLACK</vt:lpstr>
      <vt:lpstr>HELVETICA NEUE CONDENSED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the data Say ? </vt:lpstr>
      <vt:lpstr>PowerPoint Presentation</vt:lpstr>
      <vt:lpstr>PowerPoint Presentation</vt:lpstr>
      <vt:lpstr>Visualizations - RoadMap </vt:lpstr>
      <vt:lpstr>Datasets</vt:lpstr>
      <vt:lpstr>Who will do what? – Group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Anudeep Billa</dc:creator>
  <cp:lastModifiedBy>Anudeep Billa</cp:lastModifiedBy>
  <cp:revision>14</cp:revision>
  <dcterms:created xsi:type="dcterms:W3CDTF">2023-04-20T18:55:58Z</dcterms:created>
  <dcterms:modified xsi:type="dcterms:W3CDTF">2023-04-20T20:36:08Z</dcterms:modified>
</cp:coreProperties>
</file>